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64" r:id="rId4"/>
    <p:sldId id="260" r:id="rId5"/>
    <p:sldId id="261" r:id="rId6"/>
    <p:sldId id="277" r:id="rId7"/>
    <p:sldId id="268" r:id="rId8"/>
    <p:sldId id="263" r:id="rId9"/>
    <p:sldId id="278" r:id="rId10"/>
  </p:sldIdLst>
  <p:sldSz cx="18288000" cy="10287000"/>
  <p:notesSz cx="6858000" cy="9144000"/>
  <p:embeddedFontLst>
    <p:embeddedFont>
      <p:font typeface="Nunito Sans" panose="020B0604020202020204" charset="-52"/>
      <p:bold r:id="rId12"/>
      <p:boldItalic r:id="rId13"/>
    </p:embeddedFont>
    <p:embeddedFont>
      <p:font typeface="Nunito Sans ExtraLight" panose="020B0604020202020204" charset="-52"/>
      <p:regular r:id="rId14"/>
      <p:bold r:id="rId15"/>
      <p:italic r:id="rId16"/>
      <p:boldItalic r:id="rId17"/>
    </p:embeddedFont>
    <p:embeddedFont>
      <p:font typeface="Nunito Light" panose="020B0604020202020204" charset="-52"/>
      <p:regular r:id="rId18"/>
      <p:bold r:id="rId19"/>
      <p:italic r:id="rId20"/>
      <p:bold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Nunito Sans Black" panose="020B0604020202020204" charset="-52"/>
      <p:bold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274" y="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13.png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.jpg"/><Relationship Id="rId7" Type="http://schemas.openxmlformats.org/officeDocument/2006/relationships/image" Target="../media/image1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1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openxmlformats.org/officeDocument/2006/relationships/image" Target="../media/image18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jpg"/><Relationship Id="rId7" Type="http://schemas.openxmlformats.org/officeDocument/2006/relationships/image" Target="../media/image2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 l="2111" r="211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32496" y="-4930016"/>
            <a:ext cx="16230600" cy="7567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946581" y="7653357"/>
            <a:ext cx="16230600" cy="7567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2473352" y="-3086100"/>
            <a:ext cx="877824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8488100">
            <a:off x="13573567" y="2416368"/>
            <a:ext cx="3657600" cy="166919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3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4666521" y="3612422"/>
            <a:ext cx="4391900" cy="5019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3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716997" y="6433147"/>
            <a:ext cx="950026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3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 rot="-9820704">
            <a:off x="-2189859" y="1570355"/>
            <a:ext cx="7252335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3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 rot="2218059">
            <a:off x="2666986" y="7330193"/>
            <a:ext cx="1470957" cy="214028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3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-1282929" y="5633868"/>
            <a:ext cx="4391900" cy="5019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3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-880586" y="-3298133"/>
            <a:ext cx="5878047" cy="8872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3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1108872" y="-286095"/>
            <a:ext cx="718220" cy="4114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" name="Google Shape;96;p13"/>
          <p:cNvGrpSpPr/>
          <p:nvPr/>
        </p:nvGrpSpPr>
        <p:grpSpPr>
          <a:xfrm>
            <a:off x="4571524" y="3108988"/>
            <a:ext cx="9808508" cy="4233853"/>
            <a:chOff x="0" y="19050"/>
            <a:chExt cx="13078011" cy="5645135"/>
          </a:xfrm>
        </p:grpSpPr>
        <p:sp>
          <p:nvSpPr>
            <p:cNvPr id="97" name="Google Shape;97;p13"/>
            <p:cNvSpPr txBox="1"/>
            <p:nvPr/>
          </p:nvSpPr>
          <p:spPr>
            <a:xfrm>
              <a:off x="0" y="19050"/>
              <a:ext cx="12193268" cy="44295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1900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9071" dirty="0" smtClean="0">
                  <a:solidFill>
                    <a:srgbClr val="171616"/>
                  </a:solidFill>
                  <a:latin typeface="Nunito Sans ExtraLight"/>
                  <a:sym typeface="Nunito Sans ExtraLight"/>
                </a:rPr>
                <a:t>Шаурмичная</a:t>
              </a:r>
            </a:p>
            <a:p>
              <a:pPr marL="0" marR="0" lvl="0" indent="0" algn="ctr" rtl="0">
                <a:lnSpc>
                  <a:spcPct val="11900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9071" dirty="0" smtClean="0">
                  <a:solidFill>
                    <a:srgbClr val="171616"/>
                  </a:solidFill>
                  <a:latin typeface="Nunito Sans ExtraLight"/>
                  <a:sym typeface="Nunito Sans ExtraLight"/>
                </a:rPr>
                <a:t>Яндексоидов</a:t>
              </a:r>
              <a:endParaRPr dirty="0"/>
            </a:p>
          </p:txBody>
        </p:sp>
        <p:sp>
          <p:nvSpPr>
            <p:cNvPr id="98" name="Google Shape;98;p13"/>
            <p:cNvSpPr txBox="1"/>
            <p:nvPr/>
          </p:nvSpPr>
          <p:spPr>
            <a:xfrm>
              <a:off x="1629535" y="4448639"/>
              <a:ext cx="11448476" cy="12155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rtl="0">
                <a:lnSpc>
                  <a:spcPct val="14002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116" dirty="0" smtClean="0">
                  <a:solidFill>
                    <a:srgbClr val="171616"/>
                  </a:solidFill>
                  <a:latin typeface="Nunito Sans Black"/>
                  <a:sym typeface="Nunito Sans Black"/>
                </a:rPr>
                <a:t>Игра-проект для Яндекс лицея</a:t>
              </a:r>
            </a:p>
            <a:p>
              <a:pPr marL="0" marR="0" lvl="0" indent="0" rtl="0">
                <a:lnSpc>
                  <a:spcPct val="14002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116" dirty="0" smtClean="0">
                  <a:solidFill>
                    <a:srgbClr val="171616"/>
                  </a:solidFill>
                  <a:latin typeface="Nunito Sans Black"/>
                  <a:sym typeface="Nunito Sans Black"/>
                </a:rPr>
                <a:t>Авторы</a:t>
              </a:r>
              <a:r>
                <a:rPr lang="en-US" sz="2116" dirty="0" smtClean="0">
                  <a:solidFill>
                    <a:srgbClr val="171616"/>
                  </a:solidFill>
                  <a:latin typeface="Nunito Sans Black"/>
                  <a:sym typeface="Nunito Sans Black"/>
                </a:rPr>
                <a:t>:</a:t>
              </a:r>
              <a:r>
                <a:rPr lang="ru-RU" sz="2116" dirty="0" smtClean="0">
                  <a:solidFill>
                    <a:srgbClr val="171616"/>
                  </a:solidFill>
                  <a:latin typeface="Nunito Sans Black"/>
                  <a:sym typeface="Nunito Sans Black"/>
                </a:rPr>
                <a:t> Чикунова Вероника, Молчанова Анастасия</a:t>
              </a:r>
              <a:endParaRPr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4"/>
          <p:cNvPicPr preferRelativeResize="0"/>
          <p:nvPr/>
        </p:nvPicPr>
        <p:blipFill rotWithShape="1">
          <a:blip r:embed="rId3">
            <a:alphaModFix/>
          </a:blip>
          <a:srcRect l="2111" r="211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4"/>
          <p:cNvSpPr txBox="1"/>
          <p:nvPr/>
        </p:nvSpPr>
        <p:spPr>
          <a:xfrm>
            <a:off x="1190227" y="3529037"/>
            <a:ext cx="5018927" cy="2584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999" dirty="0" smtClean="0">
                <a:solidFill>
                  <a:srgbClr val="171616"/>
                </a:solidFill>
                <a:latin typeface="Nunito Light"/>
                <a:sym typeface="Nunito Light"/>
              </a:rPr>
              <a:t>Что это за игра такая</a:t>
            </a:r>
            <a:r>
              <a:rPr lang="en-US" sz="5999" dirty="0" smtClean="0">
                <a:solidFill>
                  <a:srgbClr val="171616"/>
                </a:solidFill>
                <a:latin typeface="Nunito Light"/>
                <a:sym typeface="Nunito Light"/>
              </a:rPr>
              <a:t>?</a:t>
            </a:r>
            <a:endParaRPr dirty="0"/>
          </a:p>
        </p:txBody>
      </p:sp>
      <p:grpSp>
        <p:nvGrpSpPr>
          <p:cNvPr id="105" name="Google Shape;105;p14"/>
          <p:cNvGrpSpPr/>
          <p:nvPr/>
        </p:nvGrpSpPr>
        <p:grpSpPr>
          <a:xfrm>
            <a:off x="8520017" y="1083504"/>
            <a:ext cx="8470524" cy="7912371"/>
            <a:chOff x="-2" y="-911910"/>
            <a:chExt cx="11294032" cy="10549829"/>
          </a:xfrm>
        </p:grpSpPr>
        <p:sp>
          <p:nvSpPr>
            <p:cNvPr id="106" name="Google Shape;106;p14"/>
            <p:cNvSpPr txBox="1"/>
            <p:nvPr/>
          </p:nvSpPr>
          <p:spPr>
            <a:xfrm>
              <a:off x="-1" y="-144238"/>
              <a:ext cx="11294031" cy="22970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999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Наша игра сюжетная, с интересным развитием событий, любой играющий в неё человек погрузится в невероятную битву Семёна и Антона Борисовича. </a:t>
              </a:r>
              <a:endParaRPr dirty="0"/>
            </a:p>
            <a:p>
              <a:pPr marL="0" marR="0" lvl="0" indent="0" algn="l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999" b="0" i="0" u="none" strike="noStrike" cap="none" dirty="0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endParaRPr>
            </a:p>
          </p:txBody>
        </p:sp>
        <p:sp>
          <p:nvSpPr>
            <p:cNvPr id="107" name="Google Shape;107;p14"/>
            <p:cNvSpPr txBox="1"/>
            <p:nvPr/>
          </p:nvSpPr>
          <p:spPr>
            <a:xfrm>
              <a:off x="0" y="-911910"/>
              <a:ext cx="7457122" cy="5742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999" b="1" dirty="0" smtClean="0">
                  <a:solidFill>
                    <a:srgbClr val="171616"/>
                  </a:solidFill>
                  <a:latin typeface="Nunito Sans"/>
                  <a:sym typeface="Nunito Sans"/>
                </a:rPr>
                <a:t>Сюжет</a:t>
              </a:r>
              <a:endParaRPr dirty="0"/>
            </a:p>
          </p:txBody>
        </p:sp>
        <p:sp>
          <p:nvSpPr>
            <p:cNvPr id="108" name="Google Shape;108;p14"/>
            <p:cNvSpPr txBox="1"/>
            <p:nvPr/>
          </p:nvSpPr>
          <p:spPr>
            <a:xfrm>
              <a:off x="-2" y="2695169"/>
              <a:ext cx="11063372" cy="22970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999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Первый этап нашей игры – это возможность собрать свою </a:t>
              </a:r>
              <a:r>
                <a:rPr lang="ru-RU" sz="1999" dirty="0" err="1" smtClean="0">
                  <a:solidFill>
                    <a:srgbClr val="171616"/>
                  </a:solidFill>
                  <a:latin typeface="Nunito Light"/>
                  <a:sym typeface="Nunito Light"/>
                </a:rPr>
                <a:t>шаурму</a:t>
              </a:r>
              <a:r>
                <a:rPr lang="ru-RU" sz="1999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 от лица Семёна. Вы сможете положить в нее всё что угодно, даже таракана или глаз.</a:t>
              </a:r>
              <a:endParaRPr dirty="0"/>
            </a:p>
            <a:p>
              <a:pPr marL="0" marR="0" lvl="1" indent="0" algn="l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999" b="0" i="0" u="none" strike="noStrike" cap="none" dirty="0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endParaRPr>
            </a:p>
          </p:txBody>
        </p:sp>
        <p:sp>
          <p:nvSpPr>
            <p:cNvPr id="109" name="Google Shape;109;p14"/>
            <p:cNvSpPr txBox="1"/>
            <p:nvPr/>
          </p:nvSpPr>
          <p:spPr>
            <a:xfrm>
              <a:off x="-1" y="1803053"/>
              <a:ext cx="9578240" cy="5742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999" b="1" dirty="0" smtClean="0">
                  <a:solidFill>
                    <a:srgbClr val="171616"/>
                  </a:solidFill>
                  <a:latin typeface="Nunito Sans"/>
                  <a:sym typeface="Nunito Sans"/>
                </a:rPr>
                <a:t>Собрать </a:t>
              </a:r>
              <a:r>
                <a:rPr lang="ru-RU" sz="1999" b="1" dirty="0" err="1" smtClean="0">
                  <a:solidFill>
                    <a:srgbClr val="171616"/>
                  </a:solidFill>
                  <a:latin typeface="Nunito Sans"/>
                  <a:sym typeface="Nunito Sans"/>
                </a:rPr>
                <a:t>шаурму</a:t>
              </a:r>
              <a:endParaRPr dirty="0"/>
            </a:p>
          </p:txBody>
        </p:sp>
        <p:sp>
          <p:nvSpPr>
            <p:cNvPr id="110" name="Google Shape;110;p14"/>
            <p:cNvSpPr txBox="1"/>
            <p:nvPr/>
          </p:nvSpPr>
          <p:spPr>
            <a:xfrm>
              <a:off x="-2" y="5618100"/>
              <a:ext cx="11063372" cy="40198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999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Вторым этапом должна быть битва Антона Борисовича и Семёна за последнюю </a:t>
              </a:r>
              <a:r>
                <a:rPr lang="ru-RU" sz="1999" dirty="0" err="1" smtClean="0">
                  <a:solidFill>
                    <a:srgbClr val="171616"/>
                  </a:solidFill>
                  <a:latin typeface="Nunito Light"/>
                  <a:sym typeface="Nunito Light"/>
                </a:rPr>
                <a:t>шаурму</a:t>
              </a:r>
              <a:r>
                <a:rPr lang="ru-RU" sz="1999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, но битвы на мечах или что-то вроде </a:t>
              </a:r>
              <a:r>
                <a:rPr lang="ru-RU" sz="1999" dirty="0" err="1" smtClean="0">
                  <a:solidFill>
                    <a:srgbClr val="171616"/>
                  </a:solidFill>
                  <a:latin typeface="Nunito Light"/>
                  <a:sym typeface="Nunito Light"/>
                </a:rPr>
                <a:t>танчиков</a:t>
              </a:r>
              <a:r>
                <a:rPr lang="ru-RU" sz="1999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 уже не интересно, лучше поработать мозгами. По этому </a:t>
              </a:r>
              <a:r>
                <a:rPr lang="ru-RU" sz="1999" dirty="0" err="1" smtClean="0">
                  <a:solidFill>
                    <a:srgbClr val="171616"/>
                  </a:solidFill>
                  <a:latin typeface="Nunito Light"/>
                  <a:sym typeface="Nunito Light"/>
                </a:rPr>
                <a:t>войнушка</a:t>
              </a:r>
              <a:r>
                <a:rPr lang="ru-RU" sz="1999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 Антона Борисовича и Семена будет происходить в </a:t>
              </a:r>
              <a:r>
                <a:rPr lang="ru-RU" sz="1999" dirty="0" err="1" smtClean="0">
                  <a:solidFill>
                    <a:srgbClr val="171616"/>
                  </a:solidFill>
                  <a:latin typeface="Nunito Light"/>
                  <a:sym typeface="Nunito Light"/>
                </a:rPr>
                <a:t>интелеклуальном</a:t>
              </a:r>
              <a:r>
                <a:rPr lang="ru-RU" sz="1999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 поединке под названием «Три в ряд». Если пользователь выигрывает, то победа отдаётся  Антону Борисовичу, в противном случае Семёну.</a:t>
              </a:r>
              <a:endParaRPr dirty="0"/>
            </a:p>
            <a:p>
              <a:pPr marL="0" marR="0" lvl="1" indent="0" algn="l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999" b="0" i="0" u="none" strike="noStrike" cap="none" dirty="0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endParaRPr>
            </a:p>
          </p:txBody>
        </p:sp>
        <p:sp>
          <p:nvSpPr>
            <p:cNvPr id="111" name="Google Shape;111;p14"/>
            <p:cNvSpPr txBox="1"/>
            <p:nvPr/>
          </p:nvSpPr>
          <p:spPr>
            <a:xfrm>
              <a:off x="2057" y="4714101"/>
              <a:ext cx="8224079" cy="5742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999" b="1" dirty="0" smtClean="0">
                  <a:solidFill>
                    <a:srgbClr val="171616"/>
                  </a:solidFill>
                  <a:latin typeface="Nunito Sans"/>
                  <a:sym typeface="Nunito Sans"/>
                </a:rPr>
                <a:t>А теперь подумаем</a:t>
              </a:r>
              <a:endParaRPr dirty="0"/>
            </a:p>
          </p:txBody>
        </p:sp>
      </p:grpSp>
      <p:pic>
        <p:nvPicPr>
          <p:cNvPr id="112" name="Google Shape;112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434098">
            <a:off x="-3559903" y="-4114800"/>
            <a:ext cx="950026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424303" y="-592161"/>
            <a:ext cx="2359597" cy="2359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4081910">
            <a:off x="14949815" y="4302367"/>
            <a:ext cx="7252335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4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4819206" y="-483161"/>
            <a:ext cx="3878878" cy="2748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1"/>
          <p:cNvPicPr preferRelativeResize="0"/>
          <p:nvPr/>
        </p:nvPicPr>
        <p:blipFill rotWithShape="1">
          <a:blip r:embed="rId3">
            <a:alphaModFix/>
          </a:blip>
          <a:srcRect l="2111" r="211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7419080" y="7810527"/>
            <a:ext cx="16230600" cy="7567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7419080" y="-4811670"/>
            <a:ext cx="16230600" cy="7567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16235" y="7482550"/>
            <a:ext cx="16230600" cy="7567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491629">
            <a:off x="351041" y="8297700"/>
            <a:ext cx="4099683" cy="10062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16235" y="-5139647"/>
            <a:ext cx="16230600" cy="756751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6" name="Google Shape;226;p21"/>
          <p:cNvGrpSpPr/>
          <p:nvPr/>
        </p:nvGrpSpPr>
        <p:grpSpPr>
          <a:xfrm>
            <a:off x="4912960" y="2305952"/>
            <a:ext cx="8962733" cy="5298516"/>
            <a:chOff x="-315244" y="-1167241"/>
            <a:chExt cx="11950310" cy="7064690"/>
          </a:xfrm>
        </p:grpSpPr>
        <p:sp>
          <p:nvSpPr>
            <p:cNvPr id="227" name="Google Shape;227;p21"/>
            <p:cNvSpPr txBox="1"/>
            <p:nvPr/>
          </p:nvSpPr>
          <p:spPr>
            <a:xfrm>
              <a:off x="-315244" y="-1167241"/>
              <a:ext cx="10652286" cy="34465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5999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Использованные библиотеки</a:t>
              </a:r>
              <a:endParaRPr dirty="0"/>
            </a:p>
          </p:txBody>
        </p:sp>
        <p:sp>
          <p:nvSpPr>
            <p:cNvPr id="228" name="Google Shape;228;p21"/>
            <p:cNvSpPr txBox="1"/>
            <p:nvPr/>
          </p:nvSpPr>
          <p:spPr>
            <a:xfrm>
              <a:off x="982780" y="2450864"/>
              <a:ext cx="10652286" cy="34465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999" b="1" i="0" u="none" strike="noStrike" cap="none" dirty="0">
                  <a:solidFill>
                    <a:srgbClr val="17161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— </a:t>
              </a:r>
              <a:r>
                <a:rPr lang="en-US" sz="1999" b="1" i="0" u="none" strike="noStrike" cap="none" dirty="0" err="1" smtClean="0">
                  <a:solidFill>
                    <a:srgbClr val="17161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pygame</a:t>
              </a:r>
              <a:endParaRPr lang="en-US" sz="1999" b="1" i="0" u="none" strike="noStrike" cap="none" dirty="0" smtClean="0">
                <a:solidFill>
                  <a:srgbClr val="171616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  <a:p>
              <a:pPr lvl="0">
                <a:lnSpc>
                  <a:spcPct val="140020"/>
                </a:lnSpc>
              </a:pPr>
              <a:r>
                <a:rPr lang="en-US" sz="1999" b="1" dirty="0" smtClean="0">
                  <a:solidFill>
                    <a:srgbClr val="17161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— random</a:t>
              </a:r>
              <a:endParaRPr lang="ru-RU" sz="1999" b="1" i="0" u="none" strike="noStrike" cap="none" dirty="0" smtClean="0">
                <a:solidFill>
                  <a:srgbClr val="171616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  <a:p>
              <a:pPr lvl="0">
                <a:lnSpc>
                  <a:spcPct val="140020"/>
                </a:lnSpc>
              </a:pPr>
              <a:r>
                <a:rPr lang="en-US" sz="1999" b="1" dirty="0">
                  <a:solidFill>
                    <a:srgbClr val="17161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— </a:t>
              </a:r>
              <a:r>
                <a:rPr lang="en-US" sz="2000" b="1" dirty="0" err="1" smtClean="0">
                  <a:latin typeface="Nunito Sans" panose="020B0604020202020204" charset="-52"/>
                </a:rPr>
                <a:t>Os</a:t>
              </a:r>
              <a:endParaRPr lang="ru-RU" sz="2000" b="1" dirty="0" smtClean="0">
                <a:latin typeface="Nunito Sans" panose="020B0604020202020204" charset="-52"/>
              </a:endParaRPr>
            </a:p>
            <a:p>
              <a:pPr lvl="0">
                <a:lnSpc>
                  <a:spcPct val="140020"/>
                </a:lnSpc>
              </a:pPr>
              <a:r>
                <a:rPr lang="en-US" sz="1999" b="1" dirty="0">
                  <a:solidFill>
                    <a:srgbClr val="17161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— </a:t>
              </a:r>
              <a:r>
                <a:rPr lang="en-US" sz="2000" b="1" dirty="0" smtClean="0">
                  <a:latin typeface="Nunito Sans" panose="020B0604020202020204" charset="-52"/>
                </a:rPr>
                <a:t>Sys</a:t>
              </a:r>
              <a:endParaRPr lang="ru-RU" sz="2000" b="1" dirty="0" smtClean="0">
                <a:latin typeface="Nunito Sans" panose="020B0604020202020204" charset="-52"/>
              </a:endParaRPr>
            </a:p>
            <a:p>
              <a:pPr lvl="0">
                <a:lnSpc>
                  <a:spcPct val="140020"/>
                </a:lnSpc>
              </a:pPr>
              <a:r>
                <a:rPr lang="en-US" sz="1999" b="1" dirty="0">
                  <a:solidFill>
                    <a:srgbClr val="17161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— </a:t>
              </a:r>
              <a:r>
                <a:rPr lang="en-US" sz="2000" b="1" dirty="0" err="1" smtClean="0">
                  <a:latin typeface="Nunito Sans" panose="020B0604020202020204" charset="-52"/>
                </a:rPr>
                <a:t>subprocess</a:t>
              </a:r>
              <a:endParaRPr lang="ru-RU" sz="2000" b="1" dirty="0" smtClean="0">
                <a:latin typeface="Nunito Sans" panose="020B0604020202020204" charset="-52"/>
              </a:endParaRPr>
            </a:p>
            <a:p>
              <a:pPr lvl="0">
                <a:lnSpc>
                  <a:spcPct val="140020"/>
                </a:lnSpc>
              </a:pPr>
              <a:r>
                <a:rPr lang="en-US" dirty="0" smtClean="0"/>
                <a:t> </a:t>
              </a:r>
              <a:r>
                <a:rPr lang="en-US" sz="2000" b="1" dirty="0" smtClean="0">
                  <a:solidFill>
                    <a:srgbClr val="171616"/>
                  </a:solidFill>
                  <a:latin typeface="Nunito Sans" panose="020B0604020202020204" charset="-52"/>
                  <a:ea typeface="Nunito Sans"/>
                  <a:cs typeface="Nunito Sans"/>
                  <a:sym typeface="Nunito Sans"/>
                </a:rPr>
                <a:t>—</a:t>
              </a:r>
              <a:r>
                <a:rPr lang="ru-RU" sz="2000" b="1" dirty="0" smtClean="0">
                  <a:solidFill>
                    <a:srgbClr val="171616"/>
                  </a:solidFill>
                  <a:latin typeface="Nunito Sans" panose="020B0604020202020204" charset="-52"/>
                  <a:ea typeface="Nunito Sans"/>
                  <a:cs typeface="Nunito Sans"/>
                  <a:sym typeface="Nunito Sans"/>
                </a:rPr>
                <a:t> </a:t>
              </a:r>
              <a:r>
                <a:rPr lang="en-US" sz="2000" dirty="0" err="1" smtClean="0">
                  <a:latin typeface="Nunito Sans" panose="020B0604020202020204" charset="-52"/>
                </a:rPr>
                <a:t>VideoFileClip</a:t>
              </a:r>
              <a:endParaRPr sz="2000" dirty="0">
                <a:latin typeface="Nunito Sans" panose="020B0604020202020204" charset="-52"/>
              </a:endParaRPr>
            </a:p>
          </p:txBody>
        </p:sp>
      </p:grpSp>
      <p:pic>
        <p:nvPicPr>
          <p:cNvPr id="229" name="Google Shape;229;p2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-6278404" y="5143500"/>
            <a:ext cx="950026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-3721430" y="-4114800"/>
            <a:ext cx="950026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6275225" y="4333131"/>
            <a:ext cx="4099683" cy="10062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5815278" y="-4114800"/>
            <a:ext cx="950026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 rot="-8488100">
            <a:off x="-223852" y="3048764"/>
            <a:ext cx="3657600" cy="16691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rot="-2037012">
            <a:off x="14781553" y="5753127"/>
            <a:ext cx="718220" cy="41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5063350" y="5557748"/>
            <a:ext cx="4391900" cy="50193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17"/>
          <p:cNvPicPr preferRelativeResize="0"/>
          <p:nvPr/>
        </p:nvPicPr>
        <p:blipFill rotWithShape="1">
          <a:blip r:embed="rId3">
            <a:alphaModFix/>
          </a:blip>
          <a:srcRect l="2111" r="211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80170">
            <a:off x="9957340" y="1526077"/>
            <a:ext cx="16230600" cy="7567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7176145">
            <a:off x="919917" y="8320744"/>
            <a:ext cx="1470957" cy="21402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80170">
            <a:off x="-10189335" y="1526077"/>
            <a:ext cx="16230600" cy="7567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8488100">
            <a:off x="5926988" y="191894"/>
            <a:ext cx="3657600" cy="166919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9" name="Google Shape;159;p17"/>
          <p:cNvGrpSpPr/>
          <p:nvPr/>
        </p:nvGrpSpPr>
        <p:grpSpPr>
          <a:xfrm>
            <a:off x="1897931" y="930540"/>
            <a:ext cx="6776490" cy="8009775"/>
            <a:chOff x="609520" y="-3600830"/>
            <a:chExt cx="9035321" cy="10679701"/>
          </a:xfrm>
        </p:grpSpPr>
        <p:sp>
          <p:nvSpPr>
            <p:cNvPr id="160" name="Google Shape;160;p17"/>
            <p:cNvSpPr txBox="1"/>
            <p:nvPr/>
          </p:nvSpPr>
          <p:spPr>
            <a:xfrm>
              <a:off x="616605" y="-3600830"/>
              <a:ext cx="7477950" cy="172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rtl="0">
                <a:lnSpc>
                  <a:spcPct val="14000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5999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Правила игры</a:t>
              </a:r>
              <a:endParaRPr dirty="0"/>
            </a:p>
          </p:txBody>
        </p:sp>
        <p:sp>
          <p:nvSpPr>
            <p:cNvPr id="161" name="Google Shape;161;p17"/>
            <p:cNvSpPr txBox="1"/>
            <p:nvPr/>
          </p:nvSpPr>
          <p:spPr>
            <a:xfrm>
              <a:off x="609520" y="-1535027"/>
              <a:ext cx="9035321" cy="86138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999" b="1" i="1" dirty="0" smtClean="0">
                  <a:solidFill>
                    <a:srgbClr val="171616"/>
                  </a:solidFill>
                  <a:latin typeface="Nunito Light"/>
                  <a:ea typeface="Nunito Light"/>
                  <a:cs typeface="Nunito Light"/>
                  <a:sym typeface="Nunito Light"/>
                </a:rPr>
                <a:t>Первый этап</a:t>
              </a:r>
              <a:r>
                <a:rPr lang="en-US" sz="1999" b="0" i="0" u="none" strike="noStrike" cap="none" dirty="0" smtClean="0">
                  <a:solidFill>
                    <a:srgbClr val="171616"/>
                  </a:solidFill>
                  <a:latin typeface="Nunito Light"/>
                  <a:ea typeface="Nunito Light"/>
                  <a:cs typeface="Nunito Light"/>
                  <a:sym typeface="Nunito Light"/>
                </a:rPr>
                <a:t> </a:t>
              </a:r>
              <a:endParaRPr lang="ru-RU" sz="1999" b="0" i="0" u="none" strike="noStrike" cap="none" dirty="0" smtClean="0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endParaRPr>
            </a:p>
            <a:p>
              <a:pPr marL="0" marR="0" lvl="1" indent="0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999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Передвижение по </a:t>
              </a:r>
              <a:r>
                <a:rPr lang="ru-RU" sz="1999" dirty="0" err="1" smtClean="0">
                  <a:solidFill>
                    <a:srgbClr val="171616"/>
                  </a:solidFill>
                  <a:latin typeface="Nunito Light"/>
                  <a:sym typeface="Nunito Light"/>
                </a:rPr>
                <a:t>шаурмичной</a:t>
              </a:r>
              <a:r>
                <a:rPr lang="ru-RU" sz="1999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 осуществляется кнопками </a:t>
              </a:r>
              <a:r>
                <a:rPr lang="en-US" sz="1999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WASD</a:t>
              </a:r>
              <a:r>
                <a:rPr lang="ru-RU" sz="1999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, их вы можете найти на клавиатуре в верхнем левом углу.</a:t>
              </a:r>
            </a:p>
            <a:p>
              <a:pPr marL="0" marR="0" lvl="1" indent="0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999" b="1" i="1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Второй этап</a:t>
              </a:r>
            </a:p>
            <a:p>
              <a:pPr marL="0" marR="0" lvl="1" indent="0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999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Готовка </a:t>
              </a:r>
              <a:r>
                <a:rPr lang="ru-RU" sz="1999" dirty="0" err="1" smtClean="0">
                  <a:solidFill>
                    <a:srgbClr val="171616"/>
                  </a:solidFill>
                  <a:latin typeface="Nunito Light"/>
                  <a:sym typeface="Nunito Light"/>
                </a:rPr>
                <a:t>шаурмы</a:t>
              </a:r>
              <a:r>
                <a:rPr lang="ru-RU" sz="1999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. Для того, чтобы приготовить незабываемую </a:t>
              </a:r>
              <a:r>
                <a:rPr lang="ru-RU" sz="1999" dirty="0" err="1" smtClean="0">
                  <a:solidFill>
                    <a:srgbClr val="171616"/>
                  </a:solidFill>
                  <a:latin typeface="Nunito Light"/>
                  <a:sym typeface="Nunito Light"/>
                </a:rPr>
                <a:t>шаурму</a:t>
              </a:r>
              <a:r>
                <a:rPr lang="ru-RU" sz="1999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, нужно воспользоваться мышью (компьютерной, а не живой). С помощью неё пользователь будет перетаскивать ингредиенты на лаваш.</a:t>
              </a:r>
            </a:p>
            <a:p>
              <a:pPr marL="0" marR="0" lvl="1" indent="0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999" b="1" i="1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Третий этап</a:t>
              </a:r>
            </a:p>
            <a:p>
              <a:pPr marL="0" marR="0" lvl="1" indent="0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999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Это этап с фишками. Их вам нужно собрать минимум три за один ход. Количество уже собранных будет считаться по цветам. Необходимо собрать </a:t>
              </a:r>
              <a:r>
                <a:rPr lang="en-US" sz="1999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n</a:t>
              </a:r>
              <a:r>
                <a:rPr lang="ru-RU" sz="1999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 фишек за определённое количество ходов.</a:t>
              </a:r>
              <a:endParaRPr dirty="0"/>
            </a:p>
          </p:txBody>
        </p:sp>
      </p:grp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32" t="4326" r="19227" b="2521"/>
          <a:stretch/>
        </p:blipFill>
        <p:spPr>
          <a:xfrm>
            <a:off x="9156357" y="1025105"/>
            <a:ext cx="8027845" cy="823678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18"/>
          <p:cNvPicPr preferRelativeResize="0"/>
          <p:nvPr/>
        </p:nvPicPr>
        <p:blipFill rotWithShape="1">
          <a:blip r:embed="rId3">
            <a:alphaModFix/>
          </a:blip>
          <a:srcRect l="2111" r="211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29816" y="-2460332"/>
            <a:ext cx="877824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264042">
            <a:off x="9716606" y="8204318"/>
            <a:ext cx="3878878" cy="27489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873598">
            <a:off x="3367164" y="2838444"/>
            <a:ext cx="877824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264145" y="-664742"/>
            <a:ext cx="4391900" cy="5019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4336" y="6157654"/>
            <a:ext cx="4391900" cy="50193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3" name="Google Shape;173;p18"/>
          <p:cNvGrpSpPr/>
          <p:nvPr/>
        </p:nvGrpSpPr>
        <p:grpSpPr>
          <a:xfrm>
            <a:off x="10639725" y="2445120"/>
            <a:ext cx="6619575" cy="6481535"/>
            <a:chOff x="-1783380" y="-328688"/>
            <a:chExt cx="8826100" cy="8642045"/>
          </a:xfrm>
        </p:grpSpPr>
        <p:sp>
          <p:nvSpPr>
            <p:cNvPr id="174" name="Google Shape;174;p18"/>
            <p:cNvSpPr txBox="1"/>
            <p:nvPr/>
          </p:nvSpPr>
          <p:spPr>
            <a:xfrm>
              <a:off x="-1783380" y="-328688"/>
              <a:ext cx="6086263" cy="172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5999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Сюжет</a:t>
              </a:r>
              <a:endParaRPr dirty="0"/>
            </a:p>
          </p:txBody>
        </p:sp>
        <p:sp>
          <p:nvSpPr>
            <p:cNvPr id="175" name="Google Shape;175;p18"/>
            <p:cNvSpPr txBox="1"/>
            <p:nvPr/>
          </p:nvSpPr>
          <p:spPr>
            <a:xfrm>
              <a:off x="0" y="3441693"/>
              <a:ext cx="7042720" cy="40216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" name="Google Shape;176;p18"/>
            <p:cNvSpPr txBox="1"/>
            <p:nvPr/>
          </p:nvSpPr>
          <p:spPr>
            <a:xfrm>
              <a:off x="0" y="2569001"/>
              <a:ext cx="7042720" cy="40216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" name="Google Shape;177;p18"/>
            <p:cNvSpPr txBox="1"/>
            <p:nvPr/>
          </p:nvSpPr>
          <p:spPr>
            <a:xfrm>
              <a:off x="-1725242" y="1570376"/>
              <a:ext cx="7042720" cy="51706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000" dirty="0" smtClean="0">
                  <a:latin typeface="Nunito Light" panose="020B0604020202020204" charset="-52"/>
                </a:rPr>
                <a:t>Семён работает в </a:t>
              </a:r>
              <a:r>
                <a:rPr lang="ru-RU" sz="2000" dirty="0" err="1" smtClean="0">
                  <a:latin typeface="Nunito Light" panose="020B0604020202020204" charset="-52"/>
                </a:rPr>
                <a:t>шаурмичной</a:t>
              </a:r>
              <a:r>
                <a:rPr lang="ru-RU" sz="2000" dirty="0" smtClean="0">
                  <a:latin typeface="Nunito Light" panose="020B0604020202020204" charset="-52"/>
                </a:rPr>
                <a:t>. Вечером осталось мало ингредиентов, всего на одну </a:t>
              </a:r>
              <a:r>
                <a:rPr lang="ru-RU" sz="2000" dirty="0" err="1" smtClean="0">
                  <a:latin typeface="Nunito Light" panose="020B0604020202020204" charset="-52"/>
                </a:rPr>
                <a:t>шаурму</a:t>
              </a:r>
              <a:r>
                <a:rPr lang="ru-RU" sz="2000" dirty="0" smtClean="0">
                  <a:latin typeface="Nunito Light" panose="020B0604020202020204" charset="-52"/>
                </a:rPr>
                <a:t>. Семён, думая, что никто больше не придет делает себе </a:t>
              </a:r>
              <a:r>
                <a:rPr lang="ru-RU" sz="2000" dirty="0" err="1" smtClean="0">
                  <a:latin typeface="Nunito Light" panose="020B0604020202020204" charset="-52"/>
                </a:rPr>
                <a:t>шаурму</a:t>
              </a:r>
              <a:r>
                <a:rPr lang="ru-RU" sz="2000" dirty="0" smtClean="0">
                  <a:latin typeface="Nunito Light" panose="020B0604020202020204" charset="-52"/>
                </a:rPr>
                <a:t>, но вдруг распахивается дверь в зал врывается всемогущий Антон Борисович, желающий купить </a:t>
              </a:r>
              <a:r>
                <a:rPr lang="ru-RU" sz="2000" dirty="0" err="1" smtClean="0">
                  <a:latin typeface="Nunito Light" panose="020B0604020202020204" charset="-52"/>
                </a:rPr>
                <a:t>шаурму</a:t>
              </a:r>
              <a:r>
                <a:rPr lang="ru-RU" sz="2000" dirty="0" smtClean="0">
                  <a:latin typeface="Nunito Light" panose="020B0604020202020204" charset="-52"/>
                </a:rPr>
                <a:t>. Семён не желает отдавать своё сокровище и начинается интеллектуальная битва.</a:t>
              </a:r>
              <a:endParaRPr sz="2000" dirty="0">
                <a:latin typeface="Nunito Light" panose="020B0604020202020204" charset="-52"/>
              </a:endParaRPr>
            </a:p>
          </p:txBody>
        </p:sp>
        <p:sp>
          <p:nvSpPr>
            <p:cNvPr id="178" name="Google Shape;178;p18"/>
            <p:cNvSpPr txBox="1"/>
            <p:nvPr/>
          </p:nvSpPr>
          <p:spPr>
            <a:xfrm>
              <a:off x="-877796" y="7739097"/>
              <a:ext cx="7042720" cy="5742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999" b="1" i="0" u="none" strike="noStrike" cap="none" dirty="0" smtClean="0">
                  <a:solidFill>
                    <a:srgbClr val="17161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 </a:t>
              </a:r>
              <a:endParaRPr dirty="0"/>
            </a:p>
          </p:txBody>
        </p:sp>
      </p:grpSp>
      <p:pic>
        <p:nvPicPr>
          <p:cNvPr id="179" name="Google Shape;179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2678841" y="-904079"/>
            <a:ext cx="3878878" cy="27489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34" t="4610" r="10635" b="1980"/>
          <a:stretch/>
        </p:blipFill>
        <p:spPr>
          <a:xfrm>
            <a:off x="3806414" y="836186"/>
            <a:ext cx="5309246" cy="526619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39" t="3726" r="21247" b="14879"/>
          <a:stretch/>
        </p:blipFill>
        <p:spPr>
          <a:xfrm>
            <a:off x="1639557" y="4512942"/>
            <a:ext cx="5123217" cy="515967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7" name="Google Shape;487;p34"/>
          <p:cNvPicPr preferRelativeResize="0"/>
          <p:nvPr/>
        </p:nvPicPr>
        <p:blipFill rotWithShape="1">
          <a:blip r:embed="rId3">
            <a:alphaModFix/>
          </a:blip>
          <a:srcRect l="2111" r="211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0842" y="0"/>
            <a:ext cx="10347158" cy="10347158"/>
          </a:xfrm>
          <a:prstGeom prst="rect">
            <a:avLst/>
          </a:prstGeom>
        </p:spPr>
      </p:pic>
      <p:sp>
        <p:nvSpPr>
          <p:cNvPr id="489" name="Google Shape;489;p34"/>
          <p:cNvSpPr txBox="1"/>
          <p:nvPr/>
        </p:nvSpPr>
        <p:spPr>
          <a:xfrm>
            <a:off x="1028700" y="923925"/>
            <a:ext cx="5608500" cy="1061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999" dirty="0" smtClean="0">
                <a:latin typeface="Nunito Light"/>
                <a:sym typeface="Nunito Light"/>
              </a:rPr>
              <a:t>Первая часть</a:t>
            </a:r>
            <a:endParaRPr dirty="0"/>
          </a:p>
        </p:txBody>
      </p:sp>
      <p:grpSp>
        <p:nvGrpSpPr>
          <p:cNvPr id="490" name="Google Shape;490;p34"/>
          <p:cNvGrpSpPr/>
          <p:nvPr/>
        </p:nvGrpSpPr>
        <p:grpSpPr>
          <a:xfrm>
            <a:off x="1028700" y="2571842"/>
            <a:ext cx="5608462" cy="5192094"/>
            <a:chOff x="0" y="-1264747"/>
            <a:chExt cx="7477949" cy="1988552"/>
          </a:xfrm>
        </p:grpSpPr>
        <p:sp>
          <p:nvSpPr>
            <p:cNvPr id="491" name="Google Shape;491;p34"/>
            <p:cNvSpPr txBox="1"/>
            <p:nvPr/>
          </p:nvSpPr>
          <p:spPr>
            <a:xfrm>
              <a:off x="0" y="-926476"/>
              <a:ext cx="7477949" cy="16502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000" dirty="0" smtClean="0">
                  <a:latin typeface="Nunito Light" panose="020B0604020202020204" charset="-52"/>
                  <a:cs typeface="Arial" panose="020B0604020202020204" pitchFamily="34" charset="0"/>
                </a:rPr>
                <a:t>Музыку для этой части мы взяли у группы «Дурной вкус», а именно песню «Пластинки», собрать </a:t>
              </a:r>
              <a:r>
                <a:rPr lang="ru-RU" sz="2000" dirty="0" err="1" smtClean="0">
                  <a:latin typeface="Nunito Light" panose="020B0604020202020204" charset="-52"/>
                  <a:cs typeface="Arial" panose="020B0604020202020204" pitchFamily="34" charset="0"/>
                </a:rPr>
                <a:t>шаурму</a:t>
              </a:r>
              <a:r>
                <a:rPr lang="ru-RU" sz="2000" dirty="0" smtClean="0">
                  <a:latin typeface="Nunito Light" panose="020B0604020202020204" charset="-52"/>
                  <a:cs typeface="Arial" panose="020B0604020202020204" pitchFamily="34" charset="0"/>
                </a:rPr>
                <a:t> и походить в теле Семёна можно будет под эту песню.</a:t>
              </a:r>
            </a:p>
            <a:p>
              <a:pPr marL="0" marR="0" lvl="0" indent="0" algn="l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ru-RU" sz="2000" dirty="0">
                <a:latin typeface="Nunito Light" panose="020B0604020202020204" charset="-52"/>
                <a:cs typeface="Arial" panose="020B0604020202020204" pitchFamily="34" charset="0"/>
              </a:endParaRPr>
            </a:p>
            <a:p>
              <a:pPr marL="0" marR="0" lvl="0" indent="0" algn="l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000" dirty="0" smtClean="0">
                  <a:latin typeface="Nunito Light" panose="020B0604020202020204" charset="-52"/>
                  <a:cs typeface="Arial" panose="020B0604020202020204" pitchFamily="34" charset="0"/>
                </a:rPr>
                <a:t>В сюжетной части используется музыка из </a:t>
              </a:r>
              <a:r>
                <a:rPr lang="ru-RU" sz="2000" dirty="0" err="1" smtClean="0">
                  <a:latin typeface="Nunito Light" panose="020B0604020202020204" charset="-52"/>
                  <a:cs typeface="Arial" panose="020B0604020202020204" pitchFamily="34" charset="0"/>
                </a:rPr>
                <a:t>хорроров</a:t>
              </a:r>
              <a:r>
                <a:rPr lang="ru-RU" sz="2000" dirty="0" smtClean="0">
                  <a:latin typeface="Nunito Light" panose="020B0604020202020204" charset="-52"/>
                  <a:cs typeface="Arial" panose="020B0604020202020204" pitchFamily="34" charset="0"/>
                </a:rPr>
                <a:t>, а так же озвучка от наших друзей)</a:t>
              </a:r>
            </a:p>
            <a:p>
              <a:pPr marL="0" marR="0" lvl="0" indent="0" algn="l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ru-RU" sz="2000" dirty="0">
                <a:latin typeface="Nunito Light" panose="020B0604020202020204" charset="-52"/>
                <a:cs typeface="Arial" panose="020B0604020202020204" pitchFamily="34" charset="0"/>
              </a:endParaRPr>
            </a:p>
            <a:p>
              <a:pPr marL="0" marR="0" lvl="0" indent="0" algn="l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000" dirty="0" smtClean="0">
                  <a:latin typeface="Nunito Light" panose="020B0604020202020204" charset="-52"/>
                  <a:cs typeface="Arial" panose="020B0604020202020204" pitchFamily="34" charset="0"/>
                </a:rPr>
                <a:t>Эту часть делала Вероника, давайте похлопаем ей за её старания </a:t>
              </a:r>
              <a:r>
                <a:rPr lang="en-US" sz="2000" dirty="0" smtClean="0">
                  <a:latin typeface="Nunito Light" panose="020B0604020202020204" charset="-52"/>
                  <a:cs typeface="Arial" panose="020B0604020202020204" pitchFamily="34" charset="0"/>
                  <a:sym typeface="Wingdings" panose="05000000000000000000" pitchFamily="2" charset="2"/>
                </a:rPr>
                <a:t></a:t>
              </a:r>
              <a:endParaRPr sz="2000" dirty="0">
                <a:latin typeface="Nunito Light" panose="020B0604020202020204" charset="-52"/>
                <a:cs typeface="Arial" panose="020B0604020202020204" pitchFamily="34" charset="0"/>
              </a:endParaRPr>
            </a:p>
          </p:txBody>
        </p:sp>
        <p:sp>
          <p:nvSpPr>
            <p:cNvPr id="492" name="Google Shape;492;p34"/>
            <p:cNvSpPr txBox="1"/>
            <p:nvPr/>
          </p:nvSpPr>
          <p:spPr>
            <a:xfrm>
              <a:off x="0" y="-1264747"/>
              <a:ext cx="6999314" cy="5742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999" b="1" dirty="0" smtClean="0">
                  <a:solidFill>
                    <a:srgbClr val="171616"/>
                  </a:solidFill>
                  <a:latin typeface="Nunito Sans"/>
                  <a:sym typeface="Nunito Sans"/>
                </a:rPr>
                <a:t>Музыка и сюжет</a:t>
              </a:r>
              <a:endParaRPr dirty="0"/>
            </a:p>
          </p:txBody>
        </p:sp>
      </p:grpSp>
      <p:pic>
        <p:nvPicPr>
          <p:cNvPr id="493" name="Google Shape;493;p3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979811" y="-5238782"/>
            <a:ext cx="950026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4" name="Google Shape;494;p3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4265745">
            <a:off x="4730951" y="6449111"/>
            <a:ext cx="5542541" cy="6334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95" name="Google Shape;495;p34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 rot="-1497514">
            <a:off x="5471732" y="-1044477"/>
            <a:ext cx="3878878" cy="2748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5"/>
          <p:cNvPicPr preferRelativeResize="0"/>
          <p:nvPr/>
        </p:nvPicPr>
        <p:blipFill rotWithShape="1">
          <a:blip r:embed="rId3">
            <a:alphaModFix/>
          </a:blip>
          <a:srcRect l="2111" r="2110"/>
          <a:stretch/>
        </p:blipFill>
        <p:spPr>
          <a:xfrm>
            <a:off x="-98854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8815" y="0"/>
            <a:ext cx="9979185" cy="10287000"/>
          </a:xfrm>
          <a:prstGeom prst="rect">
            <a:avLst/>
          </a:prstGeom>
        </p:spPr>
      </p:pic>
      <p:pic>
        <p:nvPicPr>
          <p:cNvPr id="297" name="Google Shape;297;p2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319627">
            <a:off x="13556998" y="-3657311"/>
            <a:ext cx="877824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2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319627">
            <a:off x="-4389120" y="6080248"/>
            <a:ext cx="877824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2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-14460" y="-781980"/>
            <a:ext cx="718220" cy="4114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0" name="Google Shape;300;p25"/>
          <p:cNvGrpSpPr/>
          <p:nvPr/>
        </p:nvGrpSpPr>
        <p:grpSpPr>
          <a:xfrm>
            <a:off x="-328728" y="629185"/>
            <a:ext cx="7840347" cy="7595160"/>
            <a:chOff x="-1809904" y="-2453047"/>
            <a:chExt cx="10453794" cy="10126879"/>
          </a:xfrm>
        </p:grpSpPr>
        <p:sp>
          <p:nvSpPr>
            <p:cNvPr id="301" name="Google Shape;301;p25"/>
            <p:cNvSpPr txBox="1"/>
            <p:nvPr/>
          </p:nvSpPr>
          <p:spPr>
            <a:xfrm>
              <a:off x="-1052731" y="-2453047"/>
              <a:ext cx="9056765" cy="172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5999" dirty="0" smtClean="0">
                  <a:solidFill>
                    <a:srgbClr val="171616"/>
                  </a:solidFill>
                  <a:latin typeface="Nunito Light"/>
                  <a:sym typeface="Nunito Light"/>
                </a:rPr>
                <a:t>Вторая часть</a:t>
              </a:r>
              <a:endParaRPr dirty="0"/>
            </a:p>
          </p:txBody>
        </p:sp>
        <p:sp>
          <p:nvSpPr>
            <p:cNvPr id="302" name="Google Shape;302;p25"/>
            <p:cNvSpPr txBox="1"/>
            <p:nvPr/>
          </p:nvSpPr>
          <p:spPr>
            <a:xfrm>
              <a:off x="-1809904" y="-480659"/>
              <a:ext cx="7323505" cy="5742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999" b="1" dirty="0" smtClean="0">
                  <a:latin typeface="Nunito Sans"/>
                  <a:sym typeface="Nunito Sans"/>
                </a:rPr>
                <a:t>Уровни и музыка</a:t>
              </a:r>
              <a:endParaRPr dirty="0"/>
            </a:p>
          </p:txBody>
        </p:sp>
        <p:sp>
          <p:nvSpPr>
            <p:cNvPr id="303" name="Google Shape;303;p25"/>
            <p:cNvSpPr txBox="1"/>
            <p:nvPr/>
          </p:nvSpPr>
          <p:spPr>
            <a:xfrm>
              <a:off x="496364" y="779638"/>
              <a:ext cx="8147526" cy="68941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lvl="1">
                <a:lnSpc>
                  <a:spcPct val="140020"/>
                </a:lnSpc>
              </a:pPr>
              <a:r>
                <a:rPr lang="ru-RU" sz="2000" dirty="0" smtClean="0">
                  <a:latin typeface="Nunito Light" panose="020B0604020202020204" charset="-52"/>
                </a:rPr>
                <a:t>М</a:t>
              </a:r>
              <a:r>
                <a:rPr lang="ru-RU" sz="2000" dirty="0" smtClean="0">
                  <a:latin typeface="Nunito Light" panose="020B0604020202020204" charset="-52"/>
                </a:rPr>
                <a:t>узыку для этой части мы брали из </a:t>
              </a:r>
              <a:r>
                <a:rPr lang="ru-RU" sz="2000" dirty="0" err="1" smtClean="0">
                  <a:latin typeface="Nunito Light" panose="020B0604020202020204" charset="-52"/>
                </a:rPr>
                <a:t>дунхуа</a:t>
              </a:r>
              <a:r>
                <a:rPr lang="ru-RU" sz="2000" dirty="0" smtClean="0">
                  <a:latin typeface="Nunito Light" panose="020B0604020202020204" charset="-52"/>
                </a:rPr>
                <a:t>, нам показалось, что она сюда хорошо впишется. Мы взяли </a:t>
              </a:r>
              <a:r>
                <a:rPr lang="ru-RU" sz="2000" dirty="0" err="1" smtClean="0">
                  <a:latin typeface="Nunito Light" panose="020B0604020202020204" charset="-52"/>
                </a:rPr>
                <a:t>опенинги</a:t>
              </a:r>
              <a:r>
                <a:rPr lang="ru-RU" sz="2000" dirty="0" smtClean="0">
                  <a:latin typeface="Nunito Light" panose="020B0604020202020204" charset="-52"/>
                </a:rPr>
                <a:t> из третьего сезона «Магистр дьявольского культа», «Благословение Небожителей» и «Система спаси себя сам для главного злодея».</a:t>
              </a:r>
            </a:p>
            <a:p>
              <a:pPr lvl="1">
                <a:lnSpc>
                  <a:spcPct val="140020"/>
                </a:lnSpc>
              </a:pPr>
              <a:endParaRPr lang="ru-RU" sz="2000" dirty="0">
                <a:latin typeface="Nunito Light" panose="020B0604020202020204" charset="-52"/>
              </a:endParaRPr>
            </a:p>
            <a:p>
              <a:pPr lvl="1">
                <a:lnSpc>
                  <a:spcPct val="140020"/>
                </a:lnSpc>
              </a:pPr>
              <a:r>
                <a:rPr lang="ru-RU" sz="2000" dirty="0" smtClean="0">
                  <a:latin typeface="Nunito Light" panose="020B0604020202020204" charset="-52"/>
                </a:rPr>
                <a:t>В этой части 3 уровня, они отличаются друг от друга по сложности.</a:t>
              </a:r>
            </a:p>
            <a:p>
              <a:pPr lvl="1">
                <a:lnSpc>
                  <a:spcPct val="140020"/>
                </a:lnSpc>
              </a:pPr>
              <a:endParaRPr lang="ru-RU" sz="2000" dirty="0">
                <a:latin typeface="Nunito Light" panose="020B0604020202020204" charset="-52"/>
              </a:endParaRPr>
            </a:p>
            <a:p>
              <a:pPr lvl="1">
                <a:lnSpc>
                  <a:spcPct val="140020"/>
                </a:lnSpc>
              </a:pPr>
              <a:r>
                <a:rPr lang="ru-RU" sz="2000" dirty="0" smtClean="0">
                  <a:latin typeface="Nunito Light" panose="020B0604020202020204" charset="-52"/>
                </a:rPr>
                <a:t>Эту часть делала Настя, давайте ей тоже похлопаем за её старания)</a:t>
              </a:r>
              <a:endParaRPr sz="2000" dirty="0">
                <a:latin typeface="Nunito Light" panose="020B0604020202020204" charset="-5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0"/>
          <p:cNvPicPr preferRelativeResize="0"/>
          <p:nvPr/>
        </p:nvPicPr>
        <p:blipFill rotWithShape="1">
          <a:blip r:embed="rId3">
            <a:alphaModFix/>
          </a:blip>
          <a:srcRect l="2111" r="211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0"/>
          <p:cNvSpPr txBox="1"/>
          <p:nvPr/>
        </p:nvSpPr>
        <p:spPr>
          <a:xfrm>
            <a:off x="1516567" y="3044791"/>
            <a:ext cx="4024143" cy="861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99" dirty="0" smtClean="0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rPr>
              <a:t>R</a:t>
            </a:r>
          </a:p>
          <a:p>
            <a:pPr marL="0" marR="0" lvl="1" indent="0" algn="ctr" rtl="0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99" b="0" i="0" u="none" strike="noStrike" cap="none" dirty="0" smtClean="0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rPr>
              <a:t>(255, 0, 0) </a:t>
            </a:r>
            <a:endParaRPr dirty="0"/>
          </a:p>
        </p:txBody>
      </p:sp>
      <p:sp>
        <p:nvSpPr>
          <p:cNvPr id="206" name="Google Shape;206;p20"/>
          <p:cNvSpPr txBox="1"/>
          <p:nvPr/>
        </p:nvSpPr>
        <p:spPr>
          <a:xfrm>
            <a:off x="1028700" y="2565792"/>
            <a:ext cx="4999878" cy="430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99" b="1" dirty="0" smtClean="0">
                <a:solidFill>
                  <a:srgbClr val="171616"/>
                </a:solidFill>
                <a:latin typeface="Nunito Sans"/>
                <a:sym typeface="Nunito Sans"/>
              </a:rPr>
              <a:t>Red</a:t>
            </a:r>
            <a:endParaRPr dirty="0"/>
          </a:p>
        </p:txBody>
      </p:sp>
      <p:sp>
        <p:nvSpPr>
          <p:cNvPr id="207" name="Google Shape;207;p20"/>
          <p:cNvSpPr txBox="1"/>
          <p:nvPr/>
        </p:nvSpPr>
        <p:spPr>
          <a:xfrm>
            <a:off x="7131928" y="3044791"/>
            <a:ext cx="4024143" cy="861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99" dirty="0" smtClean="0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rPr>
              <a:t>G</a:t>
            </a:r>
          </a:p>
          <a:p>
            <a:pPr marL="0" marR="0" lvl="1" indent="0" algn="ctr" rtl="0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99" b="0" i="0" u="none" strike="noStrike" cap="none" dirty="0" smtClean="0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rPr>
              <a:t>(0, 255, 0) </a:t>
            </a: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06881"/>
            <a:ext cx="6128951" cy="6128951"/>
          </a:xfrm>
          <a:prstGeom prst="rect">
            <a:avLst/>
          </a:prstGeom>
        </p:spPr>
      </p:pic>
      <p:sp>
        <p:nvSpPr>
          <p:cNvPr id="208" name="Google Shape;208;p20"/>
          <p:cNvSpPr txBox="1"/>
          <p:nvPr/>
        </p:nvSpPr>
        <p:spPr>
          <a:xfrm>
            <a:off x="6644061" y="2565792"/>
            <a:ext cx="4999878" cy="430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99" b="1" dirty="0" smtClean="0">
                <a:solidFill>
                  <a:srgbClr val="171616"/>
                </a:solidFill>
                <a:latin typeface="Nunito Sans"/>
                <a:sym typeface="Nunito Sans"/>
              </a:rPr>
              <a:t>Green</a:t>
            </a:r>
            <a:endParaRPr dirty="0"/>
          </a:p>
        </p:txBody>
      </p:sp>
      <p:sp>
        <p:nvSpPr>
          <p:cNvPr id="209" name="Google Shape;209;p20"/>
          <p:cNvSpPr txBox="1"/>
          <p:nvPr/>
        </p:nvSpPr>
        <p:spPr>
          <a:xfrm>
            <a:off x="12764870" y="3044791"/>
            <a:ext cx="3996265" cy="861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99" dirty="0" smtClean="0">
                <a:solidFill>
                  <a:srgbClr val="171616"/>
                </a:solidFill>
                <a:latin typeface="Nunito Light"/>
                <a:sym typeface="Nunito Light"/>
              </a:rPr>
              <a:t>B</a:t>
            </a:r>
          </a:p>
          <a:p>
            <a:pPr marL="0" marR="0" lvl="1" indent="0" algn="ctr" rtl="0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99" dirty="0" smtClean="0">
                <a:solidFill>
                  <a:srgbClr val="171616"/>
                </a:solidFill>
                <a:latin typeface="Nunito Light"/>
                <a:sym typeface="Nunito Light"/>
              </a:rPr>
              <a:t>(0, 0, 255)</a:t>
            </a:r>
            <a:endParaRPr dirty="0"/>
          </a:p>
        </p:txBody>
      </p:sp>
      <p:sp>
        <p:nvSpPr>
          <p:cNvPr id="210" name="Google Shape;210;p20"/>
          <p:cNvSpPr txBox="1"/>
          <p:nvPr/>
        </p:nvSpPr>
        <p:spPr>
          <a:xfrm>
            <a:off x="12263064" y="2565792"/>
            <a:ext cx="4999878" cy="430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99" b="1" dirty="0" smtClean="0">
                <a:solidFill>
                  <a:srgbClr val="171616"/>
                </a:solidFill>
                <a:latin typeface="Nunito Sans"/>
                <a:sym typeface="Nunito Sans"/>
              </a:rPr>
              <a:t>Blue</a:t>
            </a:r>
            <a:endParaRPr dirty="0"/>
          </a:p>
        </p:txBody>
      </p:sp>
      <p:sp>
        <p:nvSpPr>
          <p:cNvPr id="211" name="Google Shape;211;p20"/>
          <p:cNvSpPr txBox="1"/>
          <p:nvPr/>
        </p:nvSpPr>
        <p:spPr>
          <a:xfrm>
            <a:off x="1028700" y="923925"/>
            <a:ext cx="16230600" cy="1292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999" dirty="0" smtClean="0">
                <a:solidFill>
                  <a:srgbClr val="171616"/>
                </a:solidFill>
                <a:latin typeface="Nunito Light"/>
                <a:sym typeface="Nunito Light"/>
              </a:rPr>
              <a:t>Чем обусловлен выбор цветов</a:t>
            </a:r>
            <a:r>
              <a:rPr lang="en-US" sz="5999" dirty="0" smtClean="0">
                <a:solidFill>
                  <a:srgbClr val="171616"/>
                </a:solidFill>
                <a:latin typeface="Nunito Light"/>
                <a:sym typeface="Nunito Light"/>
              </a:rPr>
              <a:t>?</a:t>
            </a:r>
            <a:endParaRPr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8950" y="4306880"/>
            <a:ext cx="6128951" cy="6128951"/>
          </a:xfrm>
          <a:prstGeom prst="rect">
            <a:avLst/>
          </a:prstGeom>
        </p:spPr>
      </p:pic>
      <p:pic>
        <p:nvPicPr>
          <p:cNvPr id="212" name="Google Shape;212;p2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-7419080" y="9077325"/>
            <a:ext cx="16230600" cy="7567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7901" y="4306879"/>
            <a:ext cx="6030100" cy="6030100"/>
          </a:xfrm>
          <a:prstGeom prst="rect">
            <a:avLst/>
          </a:prstGeom>
        </p:spPr>
      </p:pic>
      <p:pic>
        <p:nvPicPr>
          <p:cNvPr id="213" name="Google Shape;213;p2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316235" y="8749348"/>
            <a:ext cx="16230600" cy="7567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0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-1045411" y="-926152"/>
            <a:ext cx="3878878" cy="27489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0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flipH="1">
            <a:off x="15431535" y="-926152"/>
            <a:ext cx="3878878" cy="2748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0" name="Google Shape;500;p35"/>
          <p:cNvPicPr preferRelativeResize="0"/>
          <p:nvPr/>
        </p:nvPicPr>
        <p:blipFill rotWithShape="1">
          <a:blip r:embed="rId3">
            <a:alphaModFix/>
          </a:blip>
          <a:srcRect l="2111" r="2110"/>
          <a:stretch/>
        </p:blipFill>
        <p:spPr>
          <a:xfrm>
            <a:off x="-5982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8488100">
            <a:off x="5553418" y="-657854"/>
            <a:ext cx="3657600" cy="166919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3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5400000">
            <a:off x="15021550" y="2942156"/>
            <a:ext cx="718220" cy="4114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3" name="Google Shape;503;p35"/>
          <p:cNvGrpSpPr/>
          <p:nvPr/>
        </p:nvGrpSpPr>
        <p:grpSpPr>
          <a:xfrm>
            <a:off x="5997119" y="2883862"/>
            <a:ext cx="6122437" cy="4192199"/>
            <a:chOff x="-228434" y="92826"/>
            <a:chExt cx="8163248" cy="5589600"/>
          </a:xfrm>
        </p:grpSpPr>
        <p:sp>
          <p:nvSpPr>
            <p:cNvPr id="504" name="Google Shape;504;p35"/>
            <p:cNvSpPr txBox="1"/>
            <p:nvPr/>
          </p:nvSpPr>
          <p:spPr>
            <a:xfrm>
              <a:off x="-105921" y="92826"/>
              <a:ext cx="7477949" cy="34465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5999" dirty="0" smtClean="0">
                  <a:latin typeface="Nunito Light"/>
                  <a:sym typeface="Nunito Light"/>
                </a:rPr>
                <a:t>Спасибо за внимание</a:t>
              </a:r>
              <a:endParaRPr dirty="0"/>
            </a:p>
          </p:txBody>
        </p:sp>
        <p:sp>
          <p:nvSpPr>
            <p:cNvPr id="505" name="Google Shape;505;p35"/>
            <p:cNvSpPr txBox="1"/>
            <p:nvPr/>
          </p:nvSpPr>
          <p:spPr>
            <a:xfrm>
              <a:off x="1" y="3867395"/>
              <a:ext cx="7934813" cy="5742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999" b="0" i="0" u="none" strike="noStrike" cap="none" dirty="0" smtClean="0">
                  <a:solidFill>
                    <a:srgbClr val="000000"/>
                  </a:solidFill>
                  <a:latin typeface="Nunito Light"/>
                  <a:ea typeface="Nunito Light"/>
                  <a:cs typeface="Nunito Light"/>
                  <a:sym typeface="Nunito Light"/>
                </a:rPr>
                <a:t>Не скупитесь на баллы пожалуйста </a:t>
              </a:r>
              <a:r>
                <a:rPr lang="en-US" sz="1999" b="0" i="0" u="none" strike="noStrike" cap="none" dirty="0" smtClean="0">
                  <a:solidFill>
                    <a:srgbClr val="000000"/>
                  </a:solidFill>
                  <a:latin typeface="Nunito Light"/>
                  <a:ea typeface="Nunito Light"/>
                  <a:cs typeface="Nunito Light"/>
                  <a:sym typeface="Nunito Light"/>
                </a:rPr>
                <a:t>:</a:t>
              </a:r>
              <a:r>
                <a:rPr lang="ru-RU" sz="1999" b="0" i="0" u="none" strike="noStrike" cap="none" dirty="0" smtClean="0">
                  <a:solidFill>
                    <a:srgbClr val="000000"/>
                  </a:solidFill>
                  <a:latin typeface="Nunito Light"/>
                  <a:ea typeface="Nunito Light"/>
                  <a:cs typeface="Nunito Light"/>
                  <a:sym typeface="Nunito Light"/>
                </a:rPr>
                <a:t>_</a:t>
              </a:r>
              <a:r>
                <a:rPr lang="en-US" sz="1999" b="0" i="0" u="none" strike="noStrike" cap="none" dirty="0" smtClean="0">
                  <a:solidFill>
                    <a:srgbClr val="000000"/>
                  </a:solidFill>
                  <a:latin typeface="Nunito Light"/>
                  <a:ea typeface="Nunito Light"/>
                  <a:cs typeface="Nunito Light"/>
                  <a:sym typeface="Nunito Light"/>
                </a:rPr>
                <a:t>_)</a:t>
              </a:r>
              <a:endParaRPr sz="1999" b="0" i="0" u="none" strike="noStrike" cap="none" dirty="0">
                <a:solidFill>
                  <a:srgbClr val="000000"/>
                </a:solidFill>
                <a:latin typeface="Nunito Light"/>
                <a:ea typeface="Nunito Light"/>
                <a:cs typeface="Nunito Light"/>
                <a:sym typeface="Nunito Light"/>
              </a:endParaRPr>
            </a:p>
          </p:txBody>
        </p:sp>
        <p:sp>
          <p:nvSpPr>
            <p:cNvPr id="506" name="Google Shape;506;p35"/>
            <p:cNvSpPr txBox="1"/>
            <p:nvPr/>
          </p:nvSpPr>
          <p:spPr>
            <a:xfrm>
              <a:off x="-228434" y="2702883"/>
              <a:ext cx="7934813" cy="40216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7" name="Google Shape;507;p35"/>
            <p:cNvSpPr txBox="1"/>
            <p:nvPr/>
          </p:nvSpPr>
          <p:spPr>
            <a:xfrm>
              <a:off x="1" y="5108166"/>
              <a:ext cx="7934813" cy="5742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999" b="1" i="0" u="none" strike="noStrike" cap="none" dirty="0" smtClean="0">
                  <a:solidFill>
                    <a:srgbClr val="17161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Надеемся, что ва</a:t>
              </a:r>
              <a:r>
                <a:rPr lang="ru-RU" sz="1999" b="1" dirty="0" smtClean="0">
                  <a:solidFill>
                    <a:srgbClr val="17161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м всё понравилось</a:t>
              </a:r>
              <a:endParaRPr dirty="0"/>
            </a:p>
          </p:txBody>
        </p:sp>
      </p:grpSp>
      <p:pic>
        <p:nvPicPr>
          <p:cNvPr id="508" name="Google Shape;508;p3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2323366">
            <a:off x="8252345" y="5474541"/>
            <a:ext cx="16230600" cy="7567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509" name="Google Shape;509;p3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2323366">
            <a:off x="-4694095" y="-4247874"/>
            <a:ext cx="16230600" cy="7567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p3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-5575388" y="2814242"/>
            <a:ext cx="950026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" name="Google Shape;511;p35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rot="-4994940">
            <a:off x="12666191" y="-2996547"/>
            <a:ext cx="7044182" cy="80504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" name="Google Shape;512;p35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rot="-4994940">
            <a:off x="-551248" y="7359268"/>
            <a:ext cx="7044182" cy="80504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12102</TotalTime>
  <Words>487</Words>
  <Application>Microsoft Office PowerPoint</Application>
  <PresentationFormat>Произвольный</PresentationFormat>
  <Paragraphs>55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7" baseType="lpstr">
      <vt:lpstr>Nunito Sans</vt:lpstr>
      <vt:lpstr>Wingdings</vt:lpstr>
      <vt:lpstr>Nunito Sans ExtraLight</vt:lpstr>
      <vt:lpstr>Nunito Light</vt:lpstr>
      <vt:lpstr>Calibri</vt:lpstr>
      <vt:lpstr>Nunito Sans Black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Anastasia</dc:creator>
  <cp:lastModifiedBy>Anastasia</cp:lastModifiedBy>
  <cp:revision>22</cp:revision>
  <dcterms:modified xsi:type="dcterms:W3CDTF">2025-02-03T17:43:02Z</dcterms:modified>
</cp:coreProperties>
</file>